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69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3371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3000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7152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0773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7775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4028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656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352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798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324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712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150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50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707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530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0AD8-56AC-4293-B1A3-64CB4210E5FD}" type="datetimeFigureOut">
              <a:rPr lang="pl-PL" smtClean="0"/>
              <a:t>2015-03-10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9EDAA5-5BD2-45EE-8194-5B7A86293EE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78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07769" y="-376101"/>
            <a:ext cx="8586061" cy="2576860"/>
          </a:xfrm>
        </p:spPr>
        <p:txBody>
          <a:bodyPr/>
          <a:lstStyle/>
          <a:p>
            <a:pPr algn="l"/>
            <a:r>
              <a:rPr lang="pl-PL" sz="7200" dirty="0" smtClean="0"/>
              <a:t>Doping w sporcie</a:t>
            </a:r>
            <a:endParaRPr lang="pl-PL" sz="7200" dirty="0"/>
          </a:p>
        </p:txBody>
      </p:sp>
      <p:pic>
        <p:nvPicPr>
          <p:cNvPr id="1028" name="Picture 4" descr="http://m.wm.pl/2013/05/n/fot-czolo-rekita-1514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586" y="2953853"/>
            <a:ext cx="3393537" cy="339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kpcen-torun.edu.pl/file/get/f29679c5f0f29765dd2ee38f3ac6a8d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972" y="239666"/>
            <a:ext cx="1595734" cy="119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05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79588" cy="478381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pl-PL" dirty="0" smtClean="0"/>
              <a:t>DOPING- TO SZTUCZNE PODNOSZENIE WYDOLNOŚCI PSYCHICZNEJ I FIYCZNEJ ZAWODNIKA WYKRACZAJĄCE POZA NORMALNY TRENING.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8309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7224" y="849340"/>
            <a:ext cx="9365568" cy="2009614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ZAGROŻENIA WYNIKAJĄCE Z DOPINGU: 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- problemy zdrowotne</a:t>
            </a:r>
            <a:br>
              <a:rPr lang="pl-PL" dirty="0" smtClean="0"/>
            </a:br>
            <a:r>
              <a:rPr lang="pl-PL" dirty="0" smtClean="0"/>
              <a:t>- kontuzje</a:t>
            </a:r>
            <a:br>
              <a:rPr lang="pl-PL" dirty="0" smtClean="0"/>
            </a:br>
            <a:r>
              <a:rPr lang="pl-PL" dirty="0" smtClean="0"/>
              <a:t>- kalectwo</a:t>
            </a:r>
            <a:br>
              <a:rPr lang="pl-PL" dirty="0" smtClean="0"/>
            </a:br>
            <a:r>
              <a:rPr lang="pl-PL" dirty="0" smtClean="0"/>
              <a:t>- śmierć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2050" name="Picture 2" descr="http://static.guim.co.uk/Guardian/sport/gallery/2008/sep/03/1/asafapowellfinal-7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547" y="2072416"/>
            <a:ext cx="381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4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0391" y="268638"/>
            <a:ext cx="10279968" cy="5682712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Jak zawodnicy karani są za doping ?</a:t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1. Dyskwalifikacja (na czas określony lub dożywotnio)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2. Odebranie medalu</a:t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3.Zakaz udziału w zawodach sportowych (na czas określony lub dożywotnio)</a:t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3074" name="Picture 2" descr="http://e.pudelek.pl/x10/902e96410024b3c8483659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12" y="4573133"/>
            <a:ext cx="2402238" cy="20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4.mirror.co.uk/incoming/article785041.ece/alternates/s615b/mary-decker-slane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889" y="4162404"/>
            <a:ext cx="1596325" cy="243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ebneel.com/sites/default/files/images/manual/photo-olympic/olympic-crying-tears%20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953" y="4576711"/>
            <a:ext cx="3033620" cy="201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70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Afery dopingowe na świecie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77334" y="1363851"/>
            <a:ext cx="8596668" cy="4677511"/>
          </a:xfrm>
        </p:spPr>
        <p:txBody>
          <a:bodyPr>
            <a:normAutofit/>
          </a:bodyPr>
          <a:lstStyle/>
          <a:p>
            <a:r>
              <a:rPr lang="pl-PL" dirty="0" smtClean="0"/>
              <a:t>Thomas </a:t>
            </a:r>
            <a:r>
              <a:rPr lang="pl-PL" dirty="0" err="1" smtClean="0"/>
              <a:t>Hicks</a:t>
            </a:r>
            <a:r>
              <a:rPr lang="pl-PL" dirty="0" smtClean="0"/>
              <a:t>- maratończyk- przed II wojną światową przed biegiem wypił brandy ze strychniną co działa jak stymulant, dyskwalifikacja. 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098" name="Picture 2" descr="http://www.distilledhistory.com/wp-content/uploads/2012/08/1904marathon_final0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94" y="2206393"/>
            <a:ext cx="7649537" cy="383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66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 txBox="1">
            <a:spLocks/>
          </p:cNvSpPr>
          <p:nvPr/>
        </p:nvSpPr>
        <p:spPr>
          <a:xfrm>
            <a:off x="356461" y="-139485"/>
            <a:ext cx="8917541" cy="61808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dirty="0" smtClean="0"/>
          </a:p>
          <a:p>
            <a:r>
              <a:rPr lang="pl-PL" dirty="0" smtClean="0"/>
              <a:t>Lance Armstrong- kolarz-2012 rok- stosował niedozwolone środki dopingujące jak erytropoetyna, testosteron, przetaczanie krwi. Dyskwalifikacja dożywotnia oraz odebranie medalu olimpijskiego z 2000 r.</a:t>
            </a:r>
          </a:p>
          <a:p>
            <a:r>
              <a:rPr lang="pl-PL" dirty="0" smtClean="0"/>
              <a:t>Kornelia Marek- biegaczka narciarska-2010 r.- w próbie moczu znaleziono ślady EPO, 2 lata dyskwalifikacji i anulowanie dotychczasowych wyników zawodniczki.</a:t>
            </a:r>
          </a:p>
          <a:p>
            <a:r>
              <a:rPr lang="pl-PL" dirty="0" smtClean="0"/>
              <a:t>Justyna Kowalczyk- biegaczka narciarska- stosowanie niedozwolonych leków (leczenie Achillesa), 2 lata dyskwalifikacji zmniejszone po sprawie sądowej na pół roku.</a:t>
            </a:r>
            <a:endParaRPr lang="pl-PL" dirty="0"/>
          </a:p>
        </p:txBody>
      </p:sp>
      <p:pic>
        <p:nvPicPr>
          <p:cNvPr id="5122" name="Picture 2" descr="http://i.telegraph.co.uk/multimedia/archive/02318/lance-armstrong-6_231873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61" y="3145758"/>
            <a:ext cx="3774694" cy="235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obmawiamy.pl/wp-content/uploads/2010/03/kornelia-mare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80" y="3145758"/>
            <a:ext cx="2929040" cy="233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.wp.pl/a/f/jpeg/31659/justyna_kowalczyk_newspix_lipiec2013_65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845" y="3183828"/>
            <a:ext cx="3975580" cy="231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77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CZY WARTO 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3357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126</Words>
  <Application>Microsoft Office PowerPoint</Application>
  <PresentationFormat>Panoramiczny</PresentationFormat>
  <Paragraphs>14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Faseta</vt:lpstr>
      <vt:lpstr>Doping w sporcie</vt:lpstr>
      <vt:lpstr>DOPING- TO SZTUCZNE PODNOSZENIE WYDOLNOŚCI PSYCHICZNEJ I FIYCZNEJ ZAWODNIKA WYKRACZAJĄCE POZA NORMALNY TRENING.</vt:lpstr>
      <vt:lpstr>ZAGROŻENIA WYNIKAJĄCE Z DOPINGU:   - problemy zdrowotne - kontuzje - kalectwo - śmierć   </vt:lpstr>
      <vt:lpstr>Jak zawodnicy karani są za doping ?  1. Dyskwalifikacja (na czas określony lub dożywotnio)  2. Odebranie medalu  3.Zakaz udziału w zawodach sportowych (na czas określony lub dożywotnio)  </vt:lpstr>
      <vt:lpstr>Afery dopingowe na świecie </vt:lpstr>
      <vt:lpstr>Prezentacja programu PowerPoint</vt:lpstr>
      <vt:lpstr>CZY WARTO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Doping</dc:title>
  <dc:creator>Dominika Dembek</dc:creator>
  <cp:lastModifiedBy>Dominika Dembek</cp:lastModifiedBy>
  <cp:revision>12</cp:revision>
  <dcterms:created xsi:type="dcterms:W3CDTF">2015-03-06T12:47:54Z</dcterms:created>
  <dcterms:modified xsi:type="dcterms:W3CDTF">2015-03-10T16:38:54Z</dcterms:modified>
</cp:coreProperties>
</file>